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2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image" Target="../media/image3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11/21/2023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2068D-0979-A44B-E1E0-2F3840530A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Restoration </a:t>
            </a:r>
            <a:br>
              <a:rPr lang="en-IN" dirty="0"/>
            </a:br>
            <a:r>
              <a:rPr lang="en-IN" dirty="0"/>
              <a:t>Drama (1660-89) 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0312B8-19C3-9102-20B8-D8617A5223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42326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D7D80-E00C-D839-18EA-873E43861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DAEBBF5-30FE-3572-5600-1A5C6DFF89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798" y="2052638"/>
            <a:ext cx="5335341" cy="39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74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7B9A8-4F15-98C1-ED0D-A02A89AD9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54744-4566-66AF-5FB5-966ED0B71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N" sz="5400" b="1" dirty="0"/>
              <a:t>THANK YOU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388458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85F8F-9764-DAC6-DE08-9F0C21600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EFFC6E5-02AE-51D4-14E0-EE1025F469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798" y="2052638"/>
            <a:ext cx="5335341" cy="39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259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72D98-C1D0-695E-DC44-B401AD117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9DD82D8-CC53-5B9E-594E-22B4B0C315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798" y="2052638"/>
            <a:ext cx="5335341" cy="39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15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A09FC-A2EE-137B-A73A-FC32342E1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DC4508F-B4B4-544C-A629-03D4AEB851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798" y="2052638"/>
            <a:ext cx="5335341" cy="39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054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C5789-9961-5170-0650-43C75D482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B716169-CD93-A438-EAAF-3A010C6CFF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798" y="2052638"/>
            <a:ext cx="5335341" cy="39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341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328A2-4475-1D0A-1582-30971386A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AB16A0B-C3C0-ED8C-27EB-BE2196418E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798" y="2052638"/>
            <a:ext cx="5335341" cy="39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487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574F6-5B85-4D11-3E25-237F5AE43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80F7B87-F08E-C218-727E-F396B6A929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798" y="2052638"/>
            <a:ext cx="5335341" cy="39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414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EA7BD-134C-16AC-CF36-96E5B8E49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C3304AC-8CEB-C17A-9F5A-F9506B3099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798" y="2052638"/>
            <a:ext cx="5335341" cy="39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456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BC3C8-54D9-4218-2D5E-C42B9B913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72F83F9-8377-F63B-EF21-E3BBE8A965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03798" y="2052638"/>
            <a:ext cx="5335341" cy="399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2546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Madison</vt:lpstr>
      <vt:lpstr>Restoration  Drama (1660-89)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Restoration  Drama (1660-89)  </dc:title>
  <dc:creator>Subhayu Bhattacharjee</dc:creator>
  <cp:lastModifiedBy>Subhayu Bhattacharjee</cp:lastModifiedBy>
  <cp:revision>1</cp:revision>
  <dcterms:created xsi:type="dcterms:W3CDTF">2023-11-21T07:26:32Z</dcterms:created>
  <dcterms:modified xsi:type="dcterms:W3CDTF">2023-11-21T07:33:09Z</dcterms:modified>
</cp:coreProperties>
</file>